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0" r:id="rId2"/>
    <p:sldId id="261" r:id="rId3"/>
    <p:sldId id="263" r:id="rId4"/>
    <p:sldId id="259" r:id="rId5"/>
    <p:sldId id="268" r:id="rId6"/>
    <p:sldId id="258" r:id="rId7"/>
    <p:sldId id="270" r:id="rId8"/>
    <p:sldId id="267" r:id="rId9"/>
    <p:sldId id="266" r:id="rId10"/>
    <p:sldId id="262" r:id="rId11"/>
    <p:sldId id="257" r:id="rId12"/>
    <p:sldId id="269" r:id="rId13"/>
    <p:sldId id="264" r:id="rId14"/>
    <p:sldId id="271" r:id="rId15"/>
    <p:sldId id="256" r:id="rId1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3F735C-D13E-4DEB-8E45-3EAAF71B51EC}" type="datetimeFigureOut">
              <a:rPr lang="uk-UA" smtClean="0"/>
              <a:t>04.12.2018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05C3AA-C789-4048-8925-36CB7DED857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6513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5C3AA-C789-4048-8925-36CB7DED8578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8422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03F94-7EF4-485A-B938-503F9EC8BDC1}" type="datetimeFigureOut">
              <a:rPr lang="uk-UA" smtClean="0"/>
              <a:t>04.12.2018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2E6BA-EAE4-40B9-9D5D-FD2D23171F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6653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03F94-7EF4-485A-B938-503F9EC8BDC1}" type="datetimeFigureOut">
              <a:rPr lang="uk-UA" smtClean="0"/>
              <a:t>04.12.2018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2E6BA-EAE4-40B9-9D5D-FD2D23171F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6273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03F94-7EF4-485A-B938-503F9EC8BDC1}" type="datetimeFigureOut">
              <a:rPr lang="uk-UA" smtClean="0"/>
              <a:t>04.12.2018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2E6BA-EAE4-40B9-9D5D-FD2D23171F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980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03F94-7EF4-485A-B938-503F9EC8BDC1}" type="datetimeFigureOut">
              <a:rPr lang="uk-UA" smtClean="0"/>
              <a:t>04.12.2018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2E6BA-EAE4-40B9-9D5D-FD2D23171F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129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03F94-7EF4-485A-B938-503F9EC8BDC1}" type="datetimeFigureOut">
              <a:rPr lang="uk-UA" smtClean="0"/>
              <a:t>04.12.2018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2E6BA-EAE4-40B9-9D5D-FD2D23171F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4700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03F94-7EF4-485A-B938-503F9EC8BDC1}" type="datetimeFigureOut">
              <a:rPr lang="uk-UA" smtClean="0"/>
              <a:t>04.12.2018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2E6BA-EAE4-40B9-9D5D-FD2D23171F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4828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03F94-7EF4-485A-B938-503F9EC8BDC1}" type="datetimeFigureOut">
              <a:rPr lang="uk-UA" smtClean="0"/>
              <a:t>04.12.2018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2E6BA-EAE4-40B9-9D5D-FD2D23171F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670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03F94-7EF4-485A-B938-503F9EC8BDC1}" type="datetimeFigureOut">
              <a:rPr lang="uk-UA" smtClean="0"/>
              <a:t>04.12.2018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2E6BA-EAE4-40B9-9D5D-FD2D23171F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9454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03F94-7EF4-485A-B938-503F9EC8BDC1}" type="datetimeFigureOut">
              <a:rPr lang="uk-UA" smtClean="0"/>
              <a:t>04.12.2018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2E6BA-EAE4-40B9-9D5D-FD2D23171F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5297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03F94-7EF4-485A-B938-503F9EC8BDC1}" type="datetimeFigureOut">
              <a:rPr lang="uk-UA" smtClean="0"/>
              <a:t>04.12.2018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2E6BA-EAE4-40B9-9D5D-FD2D23171F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4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03F94-7EF4-485A-B938-503F9EC8BDC1}" type="datetimeFigureOut">
              <a:rPr lang="uk-UA" smtClean="0"/>
              <a:t>04.12.2018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2E6BA-EAE4-40B9-9D5D-FD2D23171F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1393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03F94-7EF4-485A-B938-503F9EC8BDC1}" type="datetimeFigureOut">
              <a:rPr lang="uk-UA" smtClean="0"/>
              <a:t>04.12.2018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2E6BA-EAE4-40B9-9D5D-FD2D23171F2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2983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5122" name="Picture 2" descr="Картинки по запросу бланк а зно з української мов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280920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064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Картинки по запросу бланк а зно з української мов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" y="71228"/>
            <a:ext cx="9140518" cy="6465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070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Картинки по запросу бланк а зно з української мов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" y="1236364"/>
            <a:ext cx="8948026" cy="344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70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ртинки по запросу бланк а зно з української мов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64"/>
          <a:stretch/>
        </p:blipFill>
        <p:spPr bwMode="auto">
          <a:xfrm>
            <a:off x="126058" y="908720"/>
            <a:ext cx="8572500" cy="2925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410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Картинки по запросу бланк а зно з української мов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6" cy="6381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97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ртинки по запросу бланк а зно з української мов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4753"/>
            <a:ext cx="4577703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67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Картинки по запросу бланк а зно з української мов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82" y="116632"/>
            <a:ext cx="8572500" cy="645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83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Картинки по запросу бланк а зно з української мов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2"/>
            <a:ext cx="9144000" cy="6855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27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Картинки по запросу бланк а зно з української мов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679"/>
            <a:ext cx="9144000" cy="682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Картинки по запросу бланк а зно з української мов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039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по запросу бланк а зно з української мов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561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бланк а зно з української мов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3100" cy="652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49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Картинки по запросу бланк а зно з української мов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11"/>
            <a:ext cx="9144000" cy="681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71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710549"/>
              </p:ext>
            </p:extLst>
          </p:nvPr>
        </p:nvGraphicFramePr>
        <p:xfrm>
          <a:off x="251520" y="1124744"/>
          <a:ext cx="8496943" cy="52565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87639"/>
                <a:gridCol w="2454652"/>
                <a:gridCol w="2454652"/>
              </a:tblGrid>
              <a:tr h="13581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Предмет</a:t>
                      </a:r>
                      <a:endParaRPr lang="uk-U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Загальна кількість тестових балів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Тестовий поріг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3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Українська мова 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104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23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3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Історія України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94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26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3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Математика 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62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10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3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Англійська мова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72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19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3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Французька мова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72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19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3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Біологія 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80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22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3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Хімія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80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15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3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Фізика 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60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12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3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Географія 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94</a:t>
                      </a:r>
                      <a:endParaRPr lang="uk-U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26</a:t>
                      </a:r>
                      <a:endParaRPr lang="uk-U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55576" y="161727"/>
            <a:ext cx="7560840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uk-UA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Результати</a:t>
            </a:r>
            <a:r>
              <a:rPr kumimoji="0" lang="ru-RU" altLang="uk-U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ДПА у </a:t>
            </a:r>
            <a:r>
              <a:rPr kumimoji="0" lang="ru-RU" altLang="uk-UA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формі</a:t>
            </a:r>
            <a:r>
              <a:rPr kumimoji="0" lang="ru-RU" altLang="uk-UA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ЗНО  </a:t>
            </a:r>
            <a:r>
              <a:rPr kumimoji="0" lang="ru-RU" altLang="uk-U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учнів</a:t>
            </a:r>
            <a:r>
              <a:rPr kumimoji="0" lang="ru-RU" alt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11-х </a:t>
            </a:r>
            <a:r>
              <a:rPr kumimoji="0" lang="ru-RU" altLang="uk-U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класів</a:t>
            </a:r>
            <a:endParaRPr kumimoji="0" lang="uk-UA" altLang="uk-UA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85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101"/>
            <a:ext cx="9753600" cy="689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1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47</Words>
  <Application>Microsoft Office PowerPoint</Application>
  <PresentationFormat>Экран (4:3)</PresentationFormat>
  <Paragraphs>32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Заступник</dc:creator>
  <cp:lastModifiedBy>Заступник</cp:lastModifiedBy>
  <cp:revision>7</cp:revision>
  <cp:lastPrinted>2018-12-04T14:41:50Z</cp:lastPrinted>
  <dcterms:created xsi:type="dcterms:W3CDTF">2018-11-29T14:44:17Z</dcterms:created>
  <dcterms:modified xsi:type="dcterms:W3CDTF">2018-12-04T14:42:30Z</dcterms:modified>
</cp:coreProperties>
</file>