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44220-0266-410A-90B8-B784284BB387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D7E71C-026D-4B71-8563-307138509A6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D7E71C-026D-4B71-8563-307138509A6D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355B-BCF1-461C-A630-D457D356FEBC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E56C-1C73-43C0-BB35-6053291345E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355B-BCF1-461C-A630-D457D356FEBC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E56C-1C73-43C0-BB35-6053291345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355B-BCF1-461C-A630-D457D356FEBC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E56C-1C73-43C0-BB35-6053291345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355B-BCF1-461C-A630-D457D356FEBC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E56C-1C73-43C0-BB35-6053291345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355B-BCF1-461C-A630-D457D356FEBC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E56C-1C73-43C0-BB35-6053291345EF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355B-BCF1-461C-A630-D457D356FEBC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E56C-1C73-43C0-BB35-6053291345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355B-BCF1-461C-A630-D457D356FEBC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E56C-1C73-43C0-BB35-6053291345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355B-BCF1-461C-A630-D457D356FEBC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E56C-1C73-43C0-BB35-6053291345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355B-BCF1-461C-A630-D457D356FEBC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E56C-1C73-43C0-BB35-6053291345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355B-BCF1-461C-A630-D457D356FEBC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E56C-1C73-43C0-BB35-6053291345E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E355B-BCF1-461C-A630-D457D356FEBC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BB1E56C-1C73-43C0-BB35-6053291345EF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24E355B-BCF1-461C-A630-D457D356FEBC}" type="datetimeFigureOut">
              <a:rPr lang="ru-RU" smtClean="0"/>
              <a:t>14.03.2016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B1E56C-1C73-43C0-BB35-6053291345EF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7166316" cy="651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ШКОЛА ЕНЕРГІЇ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ЧЕРЕЗ ШКОЛУ – ДО НОВОЇ КУЛЬТУРИ ЕНЕРГОСПОЖИВАННЯ В УКРАЇНІ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МЕТА ПРОЕКТУ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388632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ПОЛІПШЕННЯ ЕНЕРГОЕФЕКТИВНОСТІ  ТА ЕНЕРГОЗБЕРЕЖЕННЯ ЗАВДЯКИ ПІДГОТОВЦІ ТА ПРОВЕДЕННЮ УЧНІВСЬКИХ ЕНЕРГЕТИЧНИХ АУДИТІВ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ГЕОГРАФІЯ ПРОЕКТУ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308512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УЧАСНИКАМИ ПРОЕКТУ Є 25 ШКІЛ З РІЗНИХ МІСТ УКРАЇНИ</a:t>
            </a:r>
            <a:endParaRPr lang="ru-RU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ЗАВДАННЯ ПРОЕКТУ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3068960"/>
            <a:ext cx="7772400" cy="3456384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ПОКРАЩЕННЯ ЕНЕРГОЕФЕКТИВНОСТІ ТА ЕНЕРГОЗБЕРЕЖЕННЯ</a:t>
            </a:r>
          </a:p>
          <a:p>
            <a:pPr>
              <a:buFont typeface="Arial" pitchFamily="34" charset="0"/>
              <a:buChar char="•"/>
            </a:pP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ПОКРАЩЕННЯ СПРОМОЖНОСТІ ВЧИТЕЛІВ У ФОРМУВАННІ ЕНЕРГОЗБЕРЕЖЕННЯ ТА ОХОРОНИ ДОВКІЛЛЯ</a:t>
            </a:r>
          </a:p>
          <a:p>
            <a:pPr>
              <a:buFont typeface="Arial" pitchFamily="34" charset="0"/>
              <a:buChar char="•"/>
            </a:pP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ЗАОХОЧЕННЯ УЧНІВ ДО ЕНЕРГЕТИЧНИХ ПИТАНЬ ТА ПОШИРЕННЯ ЇХ СЕРЕД МОЛОДІ</a:t>
            </a:r>
          </a:p>
          <a:p>
            <a:pPr>
              <a:buFont typeface="Arial" pitchFamily="34" charset="0"/>
              <a:buChar char="•"/>
            </a:pP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СПІВПРАЦЯ ЗІ ШКОЛАМИ</a:t>
            </a:r>
          </a:p>
          <a:p>
            <a:pPr>
              <a:buFont typeface="Arial" pitchFamily="34" charset="0"/>
              <a:buChar char="•"/>
            </a:pPr>
            <a:r>
              <a:rPr lang="uk-UA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ВПРОВАДЖЕННЯ КОМПЛЕКСНИХ ІНФОРМАЦІЙНИХ ЗАХОДІВ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ОЧІКУВАНІ РЕЗУЛЬТАТИ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74867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 мережі </a:t>
            </a:r>
            <a:r>
              <a:rPr lang="uk-UA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“Школа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енергії”</a:t>
            </a:r>
            <a:endParaRPr lang="uk-UA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Навчання вчителів вести виховну роботу по енергозбереженню</a:t>
            </a:r>
          </a:p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Проведення учнівських аудитів для покращення </a:t>
            </a:r>
            <a:r>
              <a:rPr lang="uk-UA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енергоефетивної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ситуації</a:t>
            </a:r>
          </a:p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Проведення роботу </a:t>
            </a:r>
            <a:r>
              <a:rPr lang="uk-UA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“вчитель-вчитель”</a:t>
            </a: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uk-UA" sz="2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“учень-учень”</a:t>
            </a:r>
            <a:endParaRPr lang="uk-UA" sz="2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Енергетичні уроки, інтерактивні заходи до Години  Землі та Дня Землі</a:t>
            </a:r>
          </a:p>
          <a:p>
            <a:pPr>
              <a:buFont typeface="Wingdings" pitchFamily="2" charset="2"/>
              <a:buChar char="v"/>
            </a:pPr>
            <a:r>
              <a:rPr lang="uk-UA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 банку інструментарію для роботи</a:t>
            </a:r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</TotalTime>
  <Words>115</Words>
  <Application>Microsoft Office PowerPoint</Application>
  <PresentationFormat>Экран (4:3)</PresentationFormat>
  <Paragraphs>20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Поток</vt:lpstr>
      <vt:lpstr>Слайд 1</vt:lpstr>
      <vt:lpstr>ШКОЛА ЕНЕРГІЇ</vt:lpstr>
      <vt:lpstr>МЕТА ПРОЕКТУ</vt:lpstr>
      <vt:lpstr>ГЕОГРАФІЯ ПРОЕКТУ</vt:lpstr>
      <vt:lpstr>ЗАВДАННЯ ПРОЕКТУ</vt:lpstr>
      <vt:lpstr>ОЧІКУВАНІ РЕЗУЛЬТАТИ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</cp:revision>
  <dcterms:created xsi:type="dcterms:W3CDTF">2016-03-14T08:55:22Z</dcterms:created>
  <dcterms:modified xsi:type="dcterms:W3CDTF">2016-03-14T09:19:37Z</dcterms:modified>
</cp:coreProperties>
</file>